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3034443503"/>
              </p:ext>
            </p:extLst>
          </p:nvPr>
        </p:nvGraphicFramePr>
        <p:xfrm>
          <a:off x="353144" y="245854"/>
          <a:ext cx="8043317" cy="329740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4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8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500 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Times New Roman</vt:lpstr>
      <vt:lpstr>Calibri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4</cp:revision>
  <dcterms:modified xsi:type="dcterms:W3CDTF">2023-10-30T18:04:53Z</dcterms:modified>
</cp:coreProperties>
</file>